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2" r:id="rId6"/>
    <p:sldId id="267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1143" autoAdjust="0"/>
  </p:normalViewPr>
  <p:slideViewPr>
    <p:cSldViewPr snapToGrid="0">
      <p:cViewPr varScale="1">
        <p:scale>
          <a:sx n="140" d="100"/>
          <a:sy n="140" d="100"/>
        </p:scale>
        <p:origin x="2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F14D-8F4C-4E1A-BAF5-4EE9621BC3FE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80C7D-20E0-4E4C-9B37-73470EBD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1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80C7D-20E0-4E4C-9B37-73470EBD10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3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80C7D-20E0-4E4C-9B37-73470EBD10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4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80C7D-20E0-4E4C-9B37-73470EBD10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80C7D-20E0-4E4C-9B37-73470EBD10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80C7D-20E0-4E4C-9B37-73470EBD10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96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 </a:t>
            </a:r>
          </a:p>
          <a:p>
            <a:r>
              <a:rPr lang="en-US" dirty="0"/>
              <a:t>*mention real examples from clients (Fortune 500 Car Retailer)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80C7D-20E0-4E4C-9B37-73470EBD10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866F9-A1C9-4615-BD05-69FF8BCC95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bson" panose="02000000000000000000" pitchFamily="50" charset="0"/>
              </a:rPr>
              <a:t>Config Driven Development (CDD)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9F28D1-7BC0-4148-9B42-18F1116C6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ibson" panose="02000000000000000000" pitchFamily="50" charset="0"/>
              </a:rPr>
              <a:t>8/11/2020</a:t>
            </a:r>
          </a:p>
        </p:txBody>
      </p:sp>
    </p:spTree>
    <p:extLst>
      <p:ext uri="{BB962C8B-B14F-4D97-AF65-F5344CB8AC3E}">
        <p14:creationId xmlns:p14="http://schemas.microsoft.com/office/powerpoint/2010/main" val="137595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715F-FA1E-4592-BFAA-A4A3C796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B32360-1B7A-1944-AC85-5A7FC13D9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985837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0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14684-EF1F-437D-8DFA-1B06ABE9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EE48-2CE0-4906-9B96-CDAA6BE4F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What is Config Driven Development (CDD)</a:t>
            </a:r>
          </a:p>
          <a:p>
            <a:r>
              <a:rPr lang="en-US" dirty="0"/>
              <a:t>Traditional development vs CDD</a:t>
            </a:r>
          </a:p>
          <a:p>
            <a:r>
              <a:rPr lang="en-US" dirty="0"/>
              <a:t>Sandbar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Next Steps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0446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7706-7AB9-7349-9490-4E315D67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Andrew</a:t>
            </a:r>
            <a:br>
              <a:rPr lang="en-US" dirty="0"/>
            </a:br>
            <a:r>
              <a:rPr lang="en-US" dirty="0"/>
              <a:t>Evans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092B-E526-E64B-80EA-2BFC30F1F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3313171" cy="5103059"/>
          </a:xfrm>
        </p:spPr>
        <p:txBody>
          <a:bodyPr/>
          <a:lstStyle/>
          <a:p>
            <a:pPr fontAlgn="base"/>
            <a:r>
              <a:rPr lang="en-US" dirty="0"/>
              <a:t>Manager at CapTech Consulting</a:t>
            </a:r>
          </a:p>
          <a:p>
            <a:pPr fontAlgn="base"/>
            <a:r>
              <a:rPr lang="en-US" dirty="0"/>
              <a:t>10+ years industry experience</a:t>
            </a:r>
          </a:p>
          <a:p>
            <a:pPr fontAlgn="base"/>
            <a:r>
              <a:rPr lang="en-US" dirty="0"/>
              <a:t>Full Stack</a:t>
            </a:r>
          </a:p>
          <a:p>
            <a:pPr lvl="1" fontAlgn="base"/>
            <a:r>
              <a:rPr lang="en-US" dirty="0"/>
              <a:t>React, Angular, </a:t>
            </a:r>
            <a:r>
              <a:rPr lang="en-US" dirty="0" err="1"/>
              <a:t>VueJS</a:t>
            </a:r>
            <a:r>
              <a:rPr lang="en-US" dirty="0"/>
              <a:t>, more</a:t>
            </a:r>
          </a:p>
          <a:p>
            <a:pPr lvl="1" fontAlgn="base"/>
            <a:r>
              <a:rPr lang="en-US" dirty="0"/>
              <a:t>Back-end JavaScript, Java, learning C# and more</a:t>
            </a:r>
          </a:p>
          <a:p>
            <a:pPr fontAlgn="base"/>
            <a:r>
              <a:rPr lang="en-US" dirty="0"/>
              <a:t>Masters in CS from CNU</a:t>
            </a:r>
          </a:p>
          <a:p>
            <a:pPr fontAlgn="base"/>
            <a:r>
              <a:rPr lang="en-US" dirty="0"/>
              <a:t>MBA from W&amp;M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F3BE72-8689-1548-9E1A-F5CDDB7A7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1" y="1191367"/>
            <a:ext cx="3997751" cy="399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19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3577A01-3DD8-4E33-BEE1-3065F7E6F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5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14684-EF1F-437D-8DFA-1B06ABE9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/>
              <a:t>Ram</a:t>
            </a:r>
            <a:br>
              <a:rPr lang="en-US"/>
            </a:br>
            <a:r>
              <a:rPr lang="en-US"/>
              <a:t>Ramkumar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EE48-2CE0-4906-9B96-CDAA6BE4F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Senior Software Developer At CapTech Consulting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5+ years industry experience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Full Stack</a:t>
            </a:r>
          </a:p>
          <a:p>
            <a:pPr lvl="1" fontAlgn="base"/>
            <a:r>
              <a:rPr lang="en-US" dirty="0">
                <a:solidFill>
                  <a:srgbClr val="FFFFFF"/>
                </a:solidFill>
              </a:rPr>
              <a:t>React, Angular, </a:t>
            </a:r>
            <a:r>
              <a:rPr lang="en-US">
                <a:solidFill>
                  <a:srgbClr val="FFFFFF"/>
                </a:solidFill>
              </a:rPr>
              <a:t>VueJS</a:t>
            </a:r>
            <a:endParaRPr lang="en-US" dirty="0">
              <a:solidFill>
                <a:srgbClr val="FFFFFF"/>
              </a:solidFill>
            </a:endParaRPr>
          </a:p>
          <a:p>
            <a:pPr lvl="1" fontAlgn="base"/>
            <a:r>
              <a:rPr lang="en-US" dirty="0">
                <a:solidFill>
                  <a:srgbClr val="FFFFFF"/>
                </a:solidFill>
              </a:rPr>
              <a:t>Node.js, C#</a:t>
            </a:r>
          </a:p>
          <a:p>
            <a:pPr fontAlgn="base"/>
            <a:r>
              <a:rPr lang="en-US">
                <a:solidFill>
                  <a:srgbClr val="FFFFFF"/>
                </a:solidFill>
              </a:rPr>
              <a:t>BS CS from University of Virginia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DC3AD7-73EF-43D2-8E60-3377B49BB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6" r="24688" b="3"/>
          <a:stretch/>
        </p:blipFill>
        <p:spPr>
          <a:xfrm>
            <a:off x="7545032" y="759599"/>
            <a:ext cx="3778286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3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715F-FA1E-4592-BFAA-A4A3C796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CDD?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F339-8299-44CA-AA6B-8D98A7E2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9752" y="826110"/>
            <a:ext cx="7315200" cy="30223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 its core, CDD is a way of using modularity to build a loosely coupled set of components that are then composed together using a common interface</a:t>
            </a:r>
          </a:p>
          <a:p>
            <a:r>
              <a:rPr lang="en-US" dirty="0"/>
              <a:t>Independent components are built first, starting at the atomic level</a:t>
            </a:r>
          </a:p>
          <a:p>
            <a:r>
              <a:rPr lang="en-US" dirty="0"/>
              <a:t>An interface (usually JSON) is defined to compose the higher level UI</a:t>
            </a:r>
          </a:p>
          <a:p>
            <a:r>
              <a:rPr lang="en-US" dirty="0"/>
              <a:t>Combination of reusable components and JSON blueprint allows developers to easily define atomic components and build up and out</a:t>
            </a:r>
          </a:p>
          <a:p>
            <a:endParaRPr lang="en-US" dirty="0"/>
          </a:p>
        </p:txBody>
      </p:sp>
      <p:sp>
        <p:nvSpPr>
          <p:cNvPr id="4" name="Flowchart: Merge 3">
            <a:extLst>
              <a:ext uri="{FF2B5EF4-FFF2-40B4-BE49-F238E27FC236}">
                <a16:creationId xmlns:a16="http://schemas.microsoft.com/office/drawing/2014/main" id="{489284BC-E6DE-4A80-9ABD-71B191C37FA8}"/>
              </a:ext>
            </a:extLst>
          </p:cNvPr>
          <p:cNvSpPr/>
          <p:nvPr/>
        </p:nvSpPr>
        <p:spPr>
          <a:xfrm>
            <a:off x="5954740" y="3984859"/>
            <a:ext cx="3144254" cy="2632509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15EA6-708B-4AF6-BC0E-7A1B607AB9E0}"/>
              </a:ext>
            </a:extLst>
          </p:cNvPr>
          <p:cNvSpPr txBox="1"/>
          <p:nvPr/>
        </p:nvSpPr>
        <p:spPr>
          <a:xfrm>
            <a:off x="5163387" y="6359470"/>
            <a:ext cx="2276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 – modular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6EFF8-5144-4028-958E-19B666FFC06F}"/>
              </a:ext>
            </a:extLst>
          </p:cNvPr>
          <p:cNvSpPr txBox="1"/>
          <p:nvPr/>
        </p:nvSpPr>
        <p:spPr>
          <a:xfrm>
            <a:off x="4744993" y="5131836"/>
            <a:ext cx="2165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 – parent containers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0AE99-1FE5-44FA-A840-FB876FCF4E35}"/>
              </a:ext>
            </a:extLst>
          </p:cNvPr>
          <p:cNvSpPr txBox="1"/>
          <p:nvPr/>
        </p:nvSpPr>
        <p:spPr>
          <a:xfrm>
            <a:off x="3878630" y="3984859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 – Composed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3D6E4-2D74-439D-9D3A-8ED07AAE0B90}"/>
              </a:ext>
            </a:extLst>
          </p:cNvPr>
          <p:cNvSpPr txBox="1"/>
          <p:nvPr/>
        </p:nvSpPr>
        <p:spPr>
          <a:xfrm>
            <a:off x="9122795" y="3976894"/>
            <a:ext cx="1630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JSON config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207DC8-4B30-4973-9DC4-CD8A09436E90}"/>
              </a:ext>
            </a:extLst>
          </p:cNvPr>
          <p:cNvSpPr txBox="1"/>
          <p:nvPr/>
        </p:nvSpPr>
        <p:spPr>
          <a:xfrm>
            <a:off x="7731733" y="6342378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i.e. text field, radio group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8E47D3-08EB-4ED9-B2E6-31E291A348EC}"/>
              </a:ext>
            </a:extLst>
          </p:cNvPr>
          <p:cNvCxnSpPr>
            <a:stCxn id="7" idx="3"/>
            <a:endCxn id="13" idx="1"/>
          </p:cNvCxnSpPr>
          <p:nvPr/>
        </p:nvCxnSpPr>
        <p:spPr>
          <a:xfrm flipV="1">
            <a:off x="6047814" y="4146171"/>
            <a:ext cx="3074981" cy="796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BFD7B-9B22-490D-A8F2-93D85C89AD7B}"/>
              </a:ext>
            </a:extLst>
          </p:cNvPr>
          <p:cNvCxnSpPr>
            <a:cxnSpLocks/>
          </p:cNvCxnSpPr>
          <p:nvPr/>
        </p:nvCxnSpPr>
        <p:spPr>
          <a:xfrm flipV="1">
            <a:off x="6681477" y="5309078"/>
            <a:ext cx="1702127" cy="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B4CD20-9F93-4ED4-B194-B4688A8DC9B3}"/>
              </a:ext>
            </a:extLst>
          </p:cNvPr>
          <p:cNvCxnSpPr>
            <a:cxnSpLocks/>
          </p:cNvCxnSpPr>
          <p:nvPr/>
        </p:nvCxnSpPr>
        <p:spPr>
          <a:xfrm flipV="1">
            <a:off x="7401472" y="6511655"/>
            <a:ext cx="291761" cy="79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268CFC-7769-4D64-AFEC-0B3F79AE3BAD}"/>
              </a:ext>
            </a:extLst>
          </p:cNvPr>
          <p:cNvSpPr txBox="1"/>
          <p:nvPr/>
        </p:nvSpPr>
        <p:spPr>
          <a:xfrm>
            <a:off x="8471471" y="5139801"/>
            <a:ext cx="2165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i.e. form container</a:t>
            </a:r>
          </a:p>
        </p:txBody>
      </p:sp>
    </p:spTree>
    <p:extLst>
      <p:ext uri="{BB962C8B-B14F-4D97-AF65-F5344CB8AC3E}">
        <p14:creationId xmlns:p14="http://schemas.microsoft.com/office/powerpoint/2010/main" val="385272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40835-0C20-4F8B-BADC-846442BBA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vs CDD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9D5C8-6EB7-4971-BB85-F952D40F0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22BB22-BE5B-4EA0-BA13-E363571CEA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Lead architects design around business requirements </a:t>
            </a:r>
          </a:p>
          <a:p>
            <a:r>
              <a:rPr lang="en-US" dirty="0">
                <a:sym typeface="Wingdings" pitchFamily="2" charset="2"/>
              </a:rPr>
              <a:t>Application built</a:t>
            </a:r>
          </a:p>
          <a:p>
            <a:r>
              <a:rPr lang="en-US" dirty="0">
                <a:sym typeface="Wingdings" pitchFamily="2" charset="2"/>
              </a:rPr>
              <a:t>Application deployed </a:t>
            </a:r>
          </a:p>
          <a:p>
            <a:r>
              <a:rPr lang="en-US" dirty="0">
                <a:sym typeface="Wingdings" pitchFamily="2" charset="2"/>
              </a:rPr>
              <a:t>Changes are done through additional components (SOLID Principles) or painful refactor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35534-EAB3-4471-8E67-92AAA364E0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CDD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F51149-F1E3-46F3-82EC-F0A1F64E20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Building through </a:t>
            </a:r>
            <a:r>
              <a:rPr lang="en-US" b="1" dirty="0">
                <a:sym typeface="Wingdings" pitchFamily="2" charset="2"/>
              </a:rPr>
              <a:t>dynamic composition</a:t>
            </a:r>
          </a:p>
          <a:p>
            <a:r>
              <a:rPr lang="en-US" dirty="0">
                <a:sym typeface="Wingdings" pitchFamily="2" charset="2"/>
              </a:rPr>
              <a:t>Can be changed through data rather than full rebuild</a:t>
            </a:r>
          </a:p>
          <a:p>
            <a:r>
              <a:rPr lang="en-US" dirty="0">
                <a:sym typeface="Wingdings" pitchFamily="2" charset="2"/>
              </a:rPr>
              <a:t>Easy to adjust and maintain </a:t>
            </a:r>
          </a:p>
          <a:p>
            <a:r>
              <a:rPr lang="en-US" b="1" dirty="0">
                <a:sym typeface="Wingdings" pitchFamily="2" charset="2"/>
              </a:rPr>
              <a:t>Scales</a:t>
            </a:r>
            <a:r>
              <a:rPr lang="en-US" dirty="0">
                <a:sym typeface="Wingdings" pitchFamily="2" charset="2"/>
              </a:rPr>
              <a:t> as business needs change</a:t>
            </a:r>
          </a:p>
          <a:p>
            <a:r>
              <a:rPr lang="en-US" dirty="0"/>
              <a:t>Modular design means updates to components only need to happen in one place</a:t>
            </a:r>
            <a:endParaRPr lang="en-US" dirty="0">
              <a:sym typeface="Wingdings" pitchFamily="2" charset="2"/>
            </a:endParaRPr>
          </a:p>
          <a:p>
            <a:r>
              <a:rPr lang="en-US" dirty="0"/>
              <a:t>Focuses </a:t>
            </a:r>
            <a:r>
              <a:rPr lang="en-US" b="1" dirty="0"/>
              <a:t>error handling and catching</a:t>
            </a:r>
          </a:p>
        </p:txBody>
      </p:sp>
    </p:spTree>
    <p:extLst>
      <p:ext uri="{BB962C8B-B14F-4D97-AF65-F5344CB8AC3E}">
        <p14:creationId xmlns:p14="http://schemas.microsoft.com/office/powerpoint/2010/main" val="260137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D715F-FA1E-4592-BFAA-A4A3C7967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>
            <a:normAutofit/>
          </a:bodyPr>
          <a:lstStyle/>
          <a:p>
            <a:r>
              <a:rPr lang="en-US" dirty="0"/>
              <a:t>Sandbar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F339-8299-44CA-AA6B-8D98A7E2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597864"/>
            <a:ext cx="3616348" cy="3386883"/>
          </a:xfrm>
        </p:spPr>
        <p:txBody>
          <a:bodyPr anchor="t">
            <a:normAutofit/>
          </a:bodyPr>
          <a:lstStyle/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Manage going to a beach during quarantine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Schedules access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Basic login and logout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Reservations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ReactJS for the front-end</a:t>
            </a: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Azure Functions on the back-end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EABA6E-6977-614E-9E4F-19F748B08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57" b="4832"/>
          <a:stretch/>
        </p:blipFill>
        <p:spPr>
          <a:xfrm>
            <a:off x="4647215" y="3589867"/>
            <a:ext cx="3491261" cy="21843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0C0E24-3046-AA4A-8E6F-EABEA1D43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314" y="762000"/>
            <a:ext cx="3435968" cy="19756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B909A1-EB40-B748-9A71-3A764E621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222" y="2957049"/>
            <a:ext cx="2795247" cy="34723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D22D7-0AE2-4DDE-9A4F-C82B24B15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502" y="762000"/>
            <a:ext cx="3353553" cy="23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8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715F-FA1E-4592-BFAA-A4A3C796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D7D8EA-2429-EB44-880C-D9EFEBC8B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2155" y="863600"/>
            <a:ext cx="6828366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715F-FA1E-4592-BFAA-A4A3C7967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0F339-8299-44CA-AA6B-8D98A7E28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 Side Rendering (SSR) works nicely with CDD</a:t>
            </a:r>
          </a:p>
          <a:p>
            <a:r>
              <a:rPr lang="en-US" dirty="0"/>
              <a:t>Move config to API response</a:t>
            </a:r>
          </a:p>
          <a:p>
            <a:r>
              <a:rPr lang="en-US" dirty="0"/>
              <a:t>Easier maintenance and scaling</a:t>
            </a:r>
          </a:p>
          <a:p>
            <a:r>
              <a:rPr lang="en-US" dirty="0"/>
              <a:t>GitHub project for front-end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www.github.com</a:t>
            </a:r>
            <a:r>
              <a:rPr lang="en-US" dirty="0"/>
              <a:t>/andrewevans0102/sandbar2</a:t>
            </a:r>
          </a:p>
          <a:p>
            <a:r>
              <a:rPr lang="en-US" dirty="0"/>
              <a:t>GitHub project for back-end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www.github.com</a:t>
            </a:r>
            <a:r>
              <a:rPr lang="en-US" dirty="0"/>
              <a:t>/andrewevans0102/boardwalk2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4378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Macintosh PowerPoint</Application>
  <PresentationFormat>Widescreen</PresentationFormat>
  <Paragraphs>79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Corbel</vt:lpstr>
      <vt:lpstr>Gibson</vt:lpstr>
      <vt:lpstr>Wingdings 2</vt:lpstr>
      <vt:lpstr>Frame</vt:lpstr>
      <vt:lpstr>Config Driven Development (CDD)</vt:lpstr>
      <vt:lpstr>Agenda</vt:lpstr>
      <vt:lpstr>Andrew Evans</vt:lpstr>
      <vt:lpstr>Ram Ramkumar</vt:lpstr>
      <vt:lpstr>What is CDD?</vt:lpstr>
      <vt:lpstr>Traditional vs CDD</vt:lpstr>
      <vt:lpstr>Sandbar</vt:lpstr>
      <vt:lpstr>Demo</vt:lpstr>
      <vt:lpstr>Next Steps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 Driven Development (CDD)</dc:title>
  <dc:creator>Andrew Evans</dc:creator>
  <cp:lastModifiedBy>Andrew Evans</cp:lastModifiedBy>
  <cp:revision>1</cp:revision>
  <dcterms:created xsi:type="dcterms:W3CDTF">2020-08-08T20:39:18Z</dcterms:created>
  <dcterms:modified xsi:type="dcterms:W3CDTF">2020-08-08T20:39:26Z</dcterms:modified>
</cp:coreProperties>
</file>